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00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49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78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4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9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69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2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44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99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D5E41-47F6-4326-980F-3C13557DC269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76-B6CA-4518-A9C5-D44255204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1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" y="0"/>
            <a:ext cx="9138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0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2018-07-04T10:14:57Z</dcterms:created>
  <dcterms:modified xsi:type="dcterms:W3CDTF">2018-07-04T10:17:42Z</dcterms:modified>
</cp:coreProperties>
</file>